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1495" autoAdjust="0"/>
  </p:normalViewPr>
  <p:slideViewPr>
    <p:cSldViewPr>
      <p:cViewPr varScale="1">
        <p:scale>
          <a:sx n="37" d="100"/>
          <a:sy n="37" d="100"/>
        </p:scale>
        <p:origin x="-22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F33CA-55D4-4673-AAA3-41C7F374E52B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668ED-905B-4582-B7AD-8367ECAD12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Моя бабушка </a:t>
            </a:r>
            <a:r>
              <a:rPr lang="ru-RU" dirty="0" err="1" smtClean="0"/>
              <a:t>Рахима</a:t>
            </a:r>
            <a:r>
              <a:rPr lang="ru-RU" dirty="0" smtClean="0"/>
              <a:t>. Родилась в 1932 году в г.Сарапуле.</a:t>
            </a:r>
            <a:r>
              <a:rPr lang="ru-RU" baseline="0" dirty="0" smtClean="0"/>
              <a:t> Ее отец, достаточно зажиточный человек попал под репрессии и семья была</a:t>
            </a:r>
            <a:r>
              <a:rPr lang="ru-RU" dirty="0" smtClean="0"/>
              <a:t> выслана в Анжеро-Судженск.  В их доме сделали школу. Родная мать простудилась</a:t>
            </a:r>
            <a:r>
              <a:rPr lang="ru-RU" baseline="0" dirty="0" smtClean="0"/>
              <a:t> и умерла почти сразу, отец искал новую мать для своих детей. </a:t>
            </a:r>
            <a:r>
              <a:rPr lang="ru-RU" dirty="0" smtClean="0"/>
              <a:t>Позже семья переехала по Челябинск.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 фото </a:t>
            </a:r>
            <a:r>
              <a:rPr lang="ru-RU" dirty="0" err="1" smtClean="0"/>
              <a:t>Рахима</a:t>
            </a:r>
            <a:r>
              <a:rPr lang="ru-RU" dirty="0" smtClean="0"/>
              <a:t> перед  войной со своей пятой мачехой и ее старшей дочерью. У бабушки был старший родной брат и трое сводных младших (они пока еще живы).  Бабушка говорила, что одежду для нее шила</a:t>
            </a:r>
            <a:r>
              <a:rPr lang="ru-RU" baseline="0" dirty="0" smtClean="0"/>
              <a:t> мачеха: платье, летнее пальто – темное, чтобы сохранить красивое платье, переднички с карманом  на животе, чтобы складывать свои драгоценные детские мелочи. Семья встала  на ноги.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68ED-905B-4582-B7AD-8367ECAD128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время войны </a:t>
            </a:r>
            <a:r>
              <a:rPr lang="ru-RU" dirty="0" err="1" smtClean="0"/>
              <a:t>Рахима</a:t>
            </a:r>
            <a:r>
              <a:rPr lang="ru-RU" dirty="0" smtClean="0"/>
              <a:t> ходила</a:t>
            </a:r>
            <a:r>
              <a:rPr lang="ru-RU" baseline="0" dirty="0" smtClean="0"/>
              <a:t> в школу. </a:t>
            </a:r>
            <a:r>
              <a:rPr lang="ru-RU" dirty="0" smtClean="0"/>
              <a:t>Фотография сделана в феврале 1945 года. Бабушка со своими одноклассниками в четвертом классе. Она училась в 15 (судя по надписи на обороте фотографии) школе в поселке, который старожилы до сих пор называют </a:t>
            </a:r>
            <a:r>
              <a:rPr lang="ru-RU" dirty="0" err="1" smtClean="0"/>
              <a:t>Подземгаз</a:t>
            </a:r>
            <a:r>
              <a:rPr lang="ru-RU" dirty="0" smtClean="0"/>
              <a:t>, что не далеко от г.Копейска Челябинской области. Бабушка говорила, что до школы было 3 км и она ходила со своей подругой</a:t>
            </a:r>
            <a:r>
              <a:rPr lang="ru-RU" baseline="0" dirty="0" smtClean="0"/>
              <a:t> Клавой (на фотографии  крайняя справа), они  дружили всю жизнь. Их класс сбегал с уроков немецкого языка, они не хотели учить язык фашистов. Ученики прятались на чердаке, т.к. оттуда было виден школьный двор и  можно было  определить, когда начиналась перемена и можно было спускаться.</a:t>
            </a:r>
          </a:p>
          <a:p>
            <a:r>
              <a:rPr lang="ru-RU" baseline="0" dirty="0" smtClean="0"/>
              <a:t>Во время войны, по рассказам бабушки сажали много картошки на поле, а вот выкапывали мало, скорее всего картофель выкапывали чужие люди. Хлеб покупали по карточкам. Дети ходили на железную дорогу на станцию </a:t>
            </a:r>
            <a:r>
              <a:rPr lang="ru-RU" baseline="0" dirty="0" err="1" smtClean="0"/>
              <a:t>Козырево</a:t>
            </a:r>
            <a:r>
              <a:rPr lang="ru-RU" baseline="0" dirty="0" smtClean="0"/>
              <a:t> и воровали уголь. В Челябинске степи, лесов нет, топить дома можно было покупным углем, но покупать было негде и не на что. А детей посылали просто потому, что их просто заставляли вытряхивать уголь и отпускали, а взрослые несли наказание по всей строгости.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68ED-905B-4582-B7AD-8367ECAD128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послевоенные годы на плечи бабушки легла забота о младших брате и сестрах. Кроме работы в</a:t>
            </a:r>
            <a:r>
              <a:rPr lang="ru-RU" baseline="0" dirty="0" smtClean="0"/>
              <a:t> доме и огороде у нее была еще одна обязанность «отоваривать карточки на хлеб». Когда в 1947году отменили карточки в голове бабушки не укладывалось, что хлеб можно было  ПОКУПАТЬ, ЗА ДЕНЬГИ, КОГДА УГОДНО И В ЛЮБЫХ КОЛИЧЕСТВАХ. Подростки  часто скидывались своими копейками и шли в магазин покупать хлеб, им даже есть не хотелось, они шли и покупали хлеб.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68ED-905B-4582-B7AD-8367ECAD128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1952  году бабушка выходит замуж за моего деда (для нее это был второй брак,</a:t>
            </a:r>
            <a:r>
              <a:rPr lang="ru-RU" baseline="0" dirty="0" smtClean="0"/>
              <a:t> от первого мужа она сбежала в Челябинск и работала на тракторном заводе, где и познакомилась с дедушкой). У них четверо детей (правда, вторая дочь умерла в 5 лет от клещевого энцефалита). Бабушка работала на заводе, а после переезда в Пермскую область в магазине, дед всю жизнь работал: ЧТЗ, строительство г.Горнозаводска, литейный цех </a:t>
            </a:r>
            <a:r>
              <a:rPr lang="ru-RU" baseline="0" dirty="0" err="1" smtClean="0"/>
              <a:t>Теплогорского</a:t>
            </a:r>
            <a:r>
              <a:rPr lang="ru-RU" baseline="0" dirty="0" smtClean="0"/>
              <a:t> завода. Трое их детей – учителя. </a:t>
            </a:r>
            <a:r>
              <a:rPr lang="ru-RU" baseline="0" smtClean="0"/>
              <a:t>Пятеро внуков.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68ED-905B-4582-B7AD-8367ECAD128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8286808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Narrow" pitchFamily="34" charset="0"/>
              </a:rPr>
              <a:t>Конкурс </a:t>
            </a:r>
            <a:br>
              <a:rPr lang="ru-RU" dirty="0" smtClean="0">
                <a:latin typeface="Arial Narrow" pitchFamily="34" charset="0"/>
              </a:rPr>
            </a:br>
            <a:r>
              <a:rPr lang="ru-RU" sz="5300" b="1" dirty="0" smtClean="0">
                <a:latin typeface="Arial Narrow" pitchFamily="34" charset="0"/>
              </a:rPr>
              <a:t>«Детство, опаленное  войной»</a:t>
            </a:r>
            <a:endParaRPr lang="ru-RU" sz="53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8358246" cy="714380"/>
          </a:xfrm>
        </p:spPr>
        <p:txBody>
          <a:bodyPr/>
          <a:lstStyle/>
          <a:p>
            <a:r>
              <a:rPr lang="ru-RU" spc="400" dirty="0" smtClean="0">
                <a:latin typeface="Arial Narrow" pitchFamily="34" charset="0"/>
              </a:rPr>
              <a:t>Номинация «Семейный альбом»</a:t>
            </a:r>
            <a:endParaRPr lang="ru-RU" spc="4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2132" y="4714884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Arial Narrow" pitchFamily="34" charset="0"/>
              </a:rPr>
              <a:t>Хатмуллина Ярина Ахатовна</a:t>
            </a:r>
            <a:r>
              <a:rPr lang="ru-RU" sz="2000" dirty="0" smtClean="0">
                <a:latin typeface="Arial Narrow" pitchFamily="34" charset="0"/>
              </a:rPr>
              <a:t>, учитель истории и обществознания </a:t>
            </a:r>
          </a:p>
          <a:p>
            <a:pPr algn="r"/>
            <a:r>
              <a:rPr lang="ru-RU" sz="2000" dirty="0" smtClean="0">
                <a:latin typeface="Arial Narrow" pitchFamily="34" charset="0"/>
              </a:rPr>
              <a:t>МАОУ  «СОШ №25»</a:t>
            </a:r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latin typeface="Arial Narrow" pitchFamily="34" charset="0"/>
              </a:rPr>
              <a:t>Рахима</a:t>
            </a:r>
            <a:r>
              <a:rPr lang="ru-RU" sz="4800" b="1" dirty="0" smtClean="0">
                <a:latin typeface="Arial Narrow" pitchFamily="34" charset="0"/>
              </a:rPr>
              <a:t> </a:t>
            </a:r>
            <a:r>
              <a:rPr lang="ru-RU" sz="4800" b="1" dirty="0" err="1" smtClean="0">
                <a:latin typeface="Arial Narrow" pitchFamily="34" charset="0"/>
              </a:rPr>
              <a:t>Мухаметгалеева</a:t>
            </a:r>
            <a:endParaRPr lang="ru-RU" sz="4800" b="1" dirty="0">
              <a:latin typeface="Arial Narrow" pitchFamily="34" charset="0"/>
            </a:endParaRPr>
          </a:p>
        </p:txBody>
      </p:sp>
      <p:pic>
        <p:nvPicPr>
          <p:cNvPr id="4" name="Содержимое 3" descr="8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7158" y="1142984"/>
            <a:ext cx="4088318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00562" y="2357430"/>
            <a:ext cx="4357718" cy="282893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Arial Narrow" pitchFamily="34" charset="0"/>
              </a:rPr>
              <a:t>Моя бабушка </a:t>
            </a:r>
            <a:r>
              <a:rPr lang="ru-RU" dirty="0" err="1">
                <a:latin typeface="Arial Narrow" pitchFamily="34" charset="0"/>
              </a:rPr>
              <a:t>Р</a:t>
            </a:r>
            <a:r>
              <a:rPr lang="ru-RU" dirty="0" err="1" smtClean="0">
                <a:latin typeface="Arial Narrow" pitchFamily="34" charset="0"/>
              </a:rPr>
              <a:t>ахима</a:t>
            </a:r>
            <a:r>
              <a:rPr lang="ru-RU" dirty="0" smtClean="0">
                <a:latin typeface="Arial Narrow" pitchFamily="34" charset="0"/>
              </a:rPr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Arial Narrow" pitchFamily="34" charset="0"/>
              </a:rPr>
              <a:t>На фото она в центре с куклой со своей пятой мачехой и ее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Arial Narrow" pitchFamily="34" charset="0"/>
              </a:rPr>
              <a:t>старшей дочерью.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Arial Narrow" pitchFamily="34" charset="0"/>
              </a:rPr>
              <a:t>Фотография сделана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Arial Narrow" pitchFamily="34" charset="0"/>
              </a:rPr>
              <a:t>перед войной.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25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14348" y="1214422"/>
            <a:ext cx="7929618" cy="5257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latin typeface="Arial Narrow" pitchFamily="34" charset="0"/>
              </a:rPr>
              <a:t>Рахима</a:t>
            </a:r>
            <a:r>
              <a:rPr lang="ru-RU" sz="4800" b="1" dirty="0" smtClean="0">
                <a:latin typeface="Arial Narrow" pitchFamily="34" charset="0"/>
              </a:rPr>
              <a:t> </a:t>
            </a:r>
            <a:r>
              <a:rPr lang="ru-RU" sz="4800" b="1" dirty="0" err="1" smtClean="0">
                <a:latin typeface="Arial Narrow" pitchFamily="34" charset="0"/>
              </a:rPr>
              <a:t>Мухаметгалеева</a:t>
            </a:r>
            <a:endParaRPr lang="ru-RU" sz="4800" b="1" dirty="0">
              <a:latin typeface="Arial Narrow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714348" y="5286388"/>
            <a:ext cx="7929618" cy="107157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Фотография сделана в феврале 1945 года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 Бабушка со своими одноклассниками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bg1"/>
                </a:solidFill>
              </a:rPr>
              <a:t>Она  - крайняя справа</a:t>
            </a:r>
            <a:endParaRPr lang="ru-RU" sz="2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Arial Narrow" pitchFamily="34" charset="0"/>
              </a:rPr>
              <a:t>Рахима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b="1" dirty="0" err="1" smtClean="0">
                <a:latin typeface="Arial Narrow" pitchFamily="34" charset="0"/>
              </a:rPr>
              <a:t>Мухаметгалеева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214687"/>
            <a:ext cx="3686172" cy="114300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Фотография 1946 года сделана в школе</a:t>
            </a:r>
            <a:endParaRPr lang="ru-RU" dirty="0">
              <a:latin typeface="Arial Narrow" pitchFamily="34" charset="0"/>
            </a:endParaRPr>
          </a:p>
        </p:txBody>
      </p:sp>
      <p:pic>
        <p:nvPicPr>
          <p:cNvPr id="5" name="Содержимое 4" descr="26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571612"/>
            <a:ext cx="3175633" cy="4850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2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1357298"/>
            <a:ext cx="2786050" cy="3520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86050" y="3571876"/>
            <a:ext cx="4297913" cy="2987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28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2000240"/>
            <a:ext cx="2714612" cy="3792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Arial Narrow" pitchFamily="34" charset="0"/>
              </a:rPr>
              <a:t>Рахима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b="1" dirty="0" err="1" smtClean="0">
                <a:latin typeface="Arial Narrow" pitchFamily="34" charset="0"/>
              </a:rPr>
              <a:t>Мухаметгалеева</a:t>
            </a:r>
            <a:endParaRPr lang="ru-RU" dirty="0"/>
          </a:p>
        </p:txBody>
      </p:sp>
      <p:pic>
        <p:nvPicPr>
          <p:cNvPr id="8" name="Рисунок 7" descr="14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00364" y="1357298"/>
            <a:ext cx="2890309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27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033" y="1357298"/>
            <a:ext cx="2218573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587</Words>
  <PresentationFormat>Экран (4:3)</PresentationFormat>
  <Paragraphs>27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Конкурс  «Детство, опаленное  войной»</vt:lpstr>
      <vt:lpstr>Рахима Мухаметгалеева</vt:lpstr>
      <vt:lpstr>Рахима Мухаметгалеева</vt:lpstr>
      <vt:lpstr>Рахима Мухаметгалеева</vt:lpstr>
      <vt:lpstr>Рахима Мухаметгалеева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 «Детство, опаленное  войной»</dc:title>
  <dc:creator>Методическая работа</dc:creator>
  <cp:lastModifiedBy>Карманова</cp:lastModifiedBy>
  <cp:revision>7</cp:revision>
  <dcterms:created xsi:type="dcterms:W3CDTF">2020-05-08T07:00:21Z</dcterms:created>
  <dcterms:modified xsi:type="dcterms:W3CDTF">2020-05-08T07:55:26Z</dcterms:modified>
</cp:coreProperties>
</file>